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30"/>
  </p:normalViewPr>
  <p:slideViewPr>
    <p:cSldViewPr snapToGrid="0">
      <p:cViewPr varScale="1">
        <p:scale>
          <a:sx n="90" d="100"/>
          <a:sy n="90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C872E2-0360-8B2C-5EDD-933E01A0C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FA2D2D-89CA-6BB1-3743-A431C4C09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C9CC91-AB86-08F7-DF5E-E5D8E0FF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F9A006-20BA-CDB9-6915-9C53C683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F98EAE-B875-5183-9A3A-7FBC98A38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39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E0525D-77FB-92B4-1BB6-C90AADCD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E999CE-C092-8193-2F66-E4FCAA703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B0254C-2991-B937-AC72-9EC5E052D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FE732F-7A1E-7F6B-40A1-78E59C56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B0688A-C20C-5973-E492-B1D6FEC2B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42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EFC0F46-A063-02E0-09E0-15BFDDC49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EDFF51F-F021-A3A9-6291-7AC120483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F93FA5-D0AF-8705-7E75-645213350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D5614A-F492-A3B2-3C31-A1EF8FD95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8AEF47-7052-6964-978E-359964F37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57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49A728-5AC6-5FF7-AC8C-27C78BA57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2DC286-834A-EC0C-C839-649F04AC2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837D01-2263-3676-00C5-071512C4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D03B31-5458-16D9-145E-F95255297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C110F-6CAF-BBD1-34FB-12A27AD6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70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99C3D-B14A-27AB-CFD0-E5CE075D2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3050C9-1560-B9AD-AA72-94F8647B9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891849-AD0E-6163-75E6-6F3926C2A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6E1F70-1EC9-5CDD-73B5-09C046DF9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D880DB-3721-AE37-EDAC-2C708B98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56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B5D7CD-A8D5-681B-C68E-F5055854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E80B21-240B-58FB-E0A1-8398EFB7C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CB4FCB-E35A-DFAD-2547-3E03B486C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A07BE8-742D-13F5-9BF8-BA25B759F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11E3B5-12B1-F287-C874-A96D391A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53A634-9003-A544-0AB6-BA7007993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53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B304C1-DC9A-A687-E28F-AC35E1F81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C55996-D65E-A9FC-5D7D-299788C46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7023AF-3BF0-7F83-7D06-1A751EF48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B8CFA0-CB28-91BB-F525-647060AC4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02DA00-E6E1-6AA7-56F6-81676C441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EEF4D12-3DBA-C971-C0B3-9696EB97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6BA885-8673-DA4B-4BBE-0F336955E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B65845A-6D46-A32E-8C3C-6E3BA148D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69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66CCF8-F63F-7067-CC92-CD9BDBA6E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CE9641-FAA0-77E1-61F6-F9A52D383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3D9205-7DE4-E766-86DF-EB9F2847C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BC89B52-F100-C9B1-7D00-DADDE360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10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42A7074-B5B3-8315-B3A8-76A94799E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9D7793-ABA4-C22E-1694-BD58BCAD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5E54FE-FB12-2C5C-AB3A-BA5019F5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99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9CBA24-F688-A754-9735-18C91FA94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73AEF9-4BD2-8DDF-4CF2-8C010684D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883FBA-2F5D-30E4-0C97-1F3382BB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5752BC-C963-2CD5-883A-3A66C7C5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CA3CF9-A1A2-35A5-3AD2-33208A6D3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C1F222-1612-7BEF-FFBF-040099AC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77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273E24-E9EC-500B-8032-6EF59646A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188617C-302F-9FFB-F40E-3B6E7A0E7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4535B6-11B4-1C08-F006-770911F14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0BB172-2267-7A53-0745-18C689DDD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510071-3781-E32E-05EE-B565938C0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D94CEE-EDFD-3A65-6582-A2969E80D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90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7876E1-259A-19C3-2C5B-245BD08D8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18ED3F-BE9D-9335-46D1-B1243CD36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D4967A-5D41-1CC3-E3CF-EE203E4A5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D2B1C8-762F-8E45-8D01-6275C6283CC9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4D9172-0A97-9BB1-60BF-C82052D75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30E6A0-8F85-9E33-7254-2E6585DC7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183A89-16A7-F046-A88D-BCF43C833B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0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Graphique, texte, Police, cercle&#10;&#10;Description générée automatiquement">
            <a:extLst>
              <a:ext uri="{FF2B5EF4-FFF2-40B4-BE49-F238E27FC236}">
                <a16:creationId xmlns:a16="http://schemas.microsoft.com/office/drawing/2014/main" id="{6193C273-727D-BC00-0B13-6E15C2CA4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50" y="1066800"/>
            <a:ext cx="49911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388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leo grimbert</dc:creator>
  <cp:lastModifiedBy>leo grimbert</cp:lastModifiedBy>
  <cp:revision>1</cp:revision>
  <dcterms:created xsi:type="dcterms:W3CDTF">2025-02-16T20:41:50Z</dcterms:created>
  <dcterms:modified xsi:type="dcterms:W3CDTF">2025-02-16T20:42:37Z</dcterms:modified>
</cp:coreProperties>
</file>